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Lst>
  <p:sldSz cx="15119350"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60828"/>
    <a:srgbClr val="008B9D"/>
    <a:srgbClr val="0287CB"/>
    <a:srgbClr val="6F4F9C"/>
    <a:srgbClr val="E7007C"/>
    <a:srgbClr val="FBBB02"/>
    <a:srgbClr val="79BA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A8EA48-38A4-BC73-65C0-8C67C3EAAD99}" v="8" dt="2026-08-18T07:18:11.671"/>
    <p1510:client id="{EE514049-5FD4-0695-CD34-7D84A278EAF5}" v="4" dt="2026-08-18T07:19:38.7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arlotte Howell" userId="991dad4c-e8df-4b00-86e5-4053a5386efb" providerId="ADAL" clId="{4AF601A1-5CC7-49B8-A4AC-CE54028C17DC}"/>
    <pc:docChg chg="undo custSel modSld">
      <pc:chgData name="Charlotte Howell" userId="991dad4c-e8df-4b00-86e5-4053a5386efb" providerId="ADAL" clId="{4AF601A1-5CC7-49B8-A4AC-CE54028C17DC}" dt="2026-08-03T10:01:44.485" v="1214" actId="14100"/>
      <pc:docMkLst>
        <pc:docMk/>
      </pc:docMkLst>
      <pc:sldChg chg="addSp delSp modSp mod">
        <pc:chgData name="Charlotte Howell" userId="991dad4c-e8df-4b00-86e5-4053a5386efb" providerId="ADAL" clId="{4AF601A1-5CC7-49B8-A4AC-CE54028C17DC}" dt="2026-08-03T10:01:44.485" v="1214" actId="14100"/>
        <pc:sldMkLst>
          <pc:docMk/>
          <pc:sldMk cId="3642876945" sldId="256"/>
        </pc:sldMkLst>
        <pc:spChg chg="mod">
          <ac:chgData name="Charlotte Howell" userId="991dad4c-e8df-4b00-86e5-4053a5386efb" providerId="ADAL" clId="{4AF601A1-5CC7-49B8-A4AC-CE54028C17DC}" dt="2026-08-03T09:45:29.784" v="925" actId="14100"/>
          <ac:spMkLst>
            <pc:docMk/>
            <pc:sldMk cId="3642876945" sldId="256"/>
            <ac:spMk id="2" creationId="{B7177352-5193-364C-8817-E19A14E27921}"/>
          </ac:spMkLst>
        </pc:spChg>
        <pc:spChg chg="mod">
          <ac:chgData name="Charlotte Howell" userId="991dad4c-e8df-4b00-86e5-4053a5386efb" providerId="ADAL" clId="{4AF601A1-5CC7-49B8-A4AC-CE54028C17DC}" dt="2026-08-03T09:58:29.463" v="1175" actId="1076"/>
          <ac:spMkLst>
            <pc:docMk/>
            <pc:sldMk cId="3642876945" sldId="256"/>
            <ac:spMk id="6" creationId="{A06E41B8-A111-CE25-E564-7D6D6CE197B6}"/>
          </ac:spMkLst>
        </pc:spChg>
        <pc:spChg chg="mod">
          <ac:chgData name="Charlotte Howell" userId="991dad4c-e8df-4b00-86e5-4053a5386efb" providerId="ADAL" clId="{4AF601A1-5CC7-49B8-A4AC-CE54028C17DC}" dt="2026-08-03T09:57:31.793" v="1141" actId="404"/>
          <ac:spMkLst>
            <pc:docMk/>
            <pc:sldMk cId="3642876945" sldId="256"/>
            <ac:spMk id="8" creationId="{68768787-8C8D-961C-2AAA-EB7D45DACBA4}"/>
          </ac:spMkLst>
        </pc:spChg>
        <pc:spChg chg="mod">
          <ac:chgData name="Charlotte Howell" userId="991dad4c-e8df-4b00-86e5-4053a5386efb" providerId="ADAL" clId="{4AF601A1-5CC7-49B8-A4AC-CE54028C17DC}" dt="2026-08-03T10:01:24.587" v="1207" actId="20577"/>
          <ac:spMkLst>
            <pc:docMk/>
            <pc:sldMk cId="3642876945" sldId="256"/>
            <ac:spMk id="9" creationId="{FE34A809-1A07-3AF1-DF54-CDF5A87671EA}"/>
          </ac:spMkLst>
        </pc:spChg>
        <pc:spChg chg="mod">
          <ac:chgData name="Charlotte Howell" userId="991dad4c-e8df-4b00-86e5-4053a5386efb" providerId="ADAL" clId="{4AF601A1-5CC7-49B8-A4AC-CE54028C17DC}" dt="2026-08-03T09:57:42.317" v="1147" actId="404"/>
          <ac:spMkLst>
            <pc:docMk/>
            <pc:sldMk cId="3642876945" sldId="256"/>
            <ac:spMk id="10" creationId="{D602A697-D006-8F0F-CF0A-1E498B6CE5CF}"/>
          </ac:spMkLst>
        </pc:spChg>
        <pc:spChg chg="add mod">
          <ac:chgData name="Charlotte Howell" userId="991dad4c-e8df-4b00-86e5-4053a5386efb" providerId="ADAL" clId="{4AF601A1-5CC7-49B8-A4AC-CE54028C17DC}" dt="2026-08-03T09:56:32.532" v="1126" actId="14100"/>
          <ac:spMkLst>
            <pc:docMk/>
            <pc:sldMk cId="3642876945" sldId="256"/>
            <ac:spMk id="12" creationId="{37D9EBD2-5443-37EF-ED43-A710F4873B62}"/>
          </ac:spMkLst>
        </pc:spChg>
        <pc:spChg chg="add mod">
          <ac:chgData name="Charlotte Howell" userId="991dad4c-e8df-4b00-86e5-4053a5386efb" providerId="ADAL" clId="{4AF601A1-5CC7-49B8-A4AC-CE54028C17DC}" dt="2026-08-03T09:56:50.349" v="1129" actId="1076"/>
          <ac:spMkLst>
            <pc:docMk/>
            <pc:sldMk cId="3642876945" sldId="256"/>
            <ac:spMk id="14" creationId="{4B704111-A6EC-7440-D37D-17538E93E199}"/>
          </ac:spMkLst>
        </pc:spChg>
        <pc:spChg chg="add mod">
          <ac:chgData name="Charlotte Howell" userId="991dad4c-e8df-4b00-86e5-4053a5386efb" providerId="ADAL" clId="{4AF601A1-5CC7-49B8-A4AC-CE54028C17DC}" dt="2026-08-03T10:00:48.284" v="1180" actId="1076"/>
          <ac:spMkLst>
            <pc:docMk/>
            <pc:sldMk cId="3642876945" sldId="256"/>
            <ac:spMk id="16" creationId="{2B9F4A3F-B671-5510-EAC9-6FF656D83564}"/>
          </ac:spMkLst>
        </pc:spChg>
        <pc:spChg chg="mod">
          <ac:chgData name="Charlotte Howell" userId="991dad4c-e8df-4b00-86e5-4053a5386efb" providerId="ADAL" clId="{4AF601A1-5CC7-49B8-A4AC-CE54028C17DC}" dt="2026-08-03T10:01:38.743" v="1213" actId="20577"/>
          <ac:spMkLst>
            <pc:docMk/>
            <pc:sldMk cId="3642876945" sldId="256"/>
            <ac:spMk id="26" creationId="{1BF8B083-0032-7941-9F17-302635CB22C2}"/>
          </ac:spMkLst>
        </pc:spChg>
        <pc:spChg chg="add mod">
          <ac:chgData name="Charlotte Howell" userId="991dad4c-e8df-4b00-86e5-4053a5386efb" providerId="ADAL" clId="{4AF601A1-5CC7-49B8-A4AC-CE54028C17DC}" dt="2026-08-03T09:58:46.710" v="1176" actId="14100"/>
          <ac:spMkLst>
            <pc:docMk/>
            <pc:sldMk cId="3642876945" sldId="256"/>
            <ac:spMk id="33" creationId="{BEDC0A7E-F482-1EEB-FB2E-27541931638D}"/>
          </ac:spMkLst>
        </pc:spChg>
        <pc:spChg chg="mod">
          <ac:chgData name="Charlotte Howell" userId="991dad4c-e8df-4b00-86e5-4053a5386efb" providerId="ADAL" clId="{4AF601A1-5CC7-49B8-A4AC-CE54028C17DC}" dt="2026-08-03T09:53:21.872" v="1068" actId="14100"/>
          <ac:spMkLst>
            <pc:docMk/>
            <pc:sldMk cId="3642876945" sldId="256"/>
            <ac:spMk id="35" creationId="{EAC4BFA6-A7B7-D546-A8AF-5857BD8894E4}"/>
          </ac:spMkLst>
        </pc:spChg>
        <pc:spChg chg="mod">
          <ac:chgData name="Charlotte Howell" userId="991dad4c-e8df-4b00-86e5-4053a5386efb" providerId="ADAL" clId="{4AF601A1-5CC7-49B8-A4AC-CE54028C17DC}" dt="2026-08-03T09:57:10.773" v="1134" actId="14100"/>
          <ac:spMkLst>
            <pc:docMk/>
            <pc:sldMk cId="3642876945" sldId="256"/>
            <ac:spMk id="36" creationId="{6ECB551B-6C00-EC44-87DE-ECEE39377E75}"/>
          </ac:spMkLst>
        </pc:spChg>
        <pc:spChg chg="mod">
          <ac:chgData name="Charlotte Howell" userId="991dad4c-e8df-4b00-86e5-4053a5386efb" providerId="ADAL" clId="{4AF601A1-5CC7-49B8-A4AC-CE54028C17DC}" dt="2026-08-03T09:58:10.475" v="1172" actId="14100"/>
          <ac:spMkLst>
            <pc:docMk/>
            <pc:sldMk cId="3642876945" sldId="256"/>
            <ac:spMk id="37" creationId="{8ACE1DD9-79DA-B240-8D64-3489F6ED1A84}"/>
          </ac:spMkLst>
        </pc:spChg>
        <pc:spChg chg="mod">
          <ac:chgData name="Charlotte Howell" userId="991dad4c-e8df-4b00-86e5-4053a5386efb" providerId="ADAL" clId="{4AF601A1-5CC7-49B8-A4AC-CE54028C17DC}" dt="2026-08-03T09:45:54.118" v="929" actId="14100"/>
          <ac:spMkLst>
            <pc:docMk/>
            <pc:sldMk cId="3642876945" sldId="256"/>
            <ac:spMk id="39" creationId="{1A85DF91-ECB6-234A-8930-9318D6A05FD5}"/>
          </ac:spMkLst>
        </pc:spChg>
        <pc:spChg chg="mod">
          <ac:chgData name="Charlotte Howell" userId="991dad4c-e8df-4b00-86e5-4053a5386efb" providerId="ADAL" clId="{4AF601A1-5CC7-49B8-A4AC-CE54028C17DC}" dt="2026-08-03T09:45:32.738" v="926" actId="14100"/>
          <ac:spMkLst>
            <pc:docMk/>
            <pc:sldMk cId="3642876945" sldId="256"/>
            <ac:spMk id="40" creationId="{64736013-0354-EF40-B5DA-C923D3CA9B61}"/>
          </ac:spMkLst>
        </pc:spChg>
        <pc:spChg chg="add mod">
          <ac:chgData name="Charlotte Howell" userId="991dad4c-e8df-4b00-86e5-4053a5386efb" providerId="ADAL" clId="{4AF601A1-5CC7-49B8-A4AC-CE54028C17DC}" dt="2026-08-03T09:56:37.625" v="1127" actId="1076"/>
          <ac:spMkLst>
            <pc:docMk/>
            <pc:sldMk cId="3642876945" sldId="256"/>
            <ac:spMk id="47" creationId="{A31508FD-5592-8CD9-90BC-2C249522B54A}"/>
          </ac:spMkLst>
        </pc:spChg>
        <pc:spChg chg="add mod">
          <ac:chgData name="Charlotte Howell" userId="991dad4c-e8df-4b00-86e5-4053a5386efb" providerId="ADAL" clId="{4AF601A1-5CC7-49B8-A4AC-CE54028C17DC}" dt="2026-08-03T10:01:44.485" v="1214" actId="14100"/>
          <ac:spMkLst>
            <pc:docMk/>
            <pc:sldMk cId="3642876945" sldId="256"/>
            <ac:spMk id="49" creationId="{8EE29B07-76CE-4044-C2B8-B8F322F1DE2D}"/>
          </ac:spMkLst>
        </pc:spChg>
        <pc:grpChg chg="mod">
          <ac:chgData name="Charlotte Howell" userId="991dad4c-e8df-4b00-86e5-4053a5386efb" providerId="ADAL" clId="{4AF601A1-5CC7-49B8-A4AC-CE54028C17DC}" dt="2026-08-03T09:53:27.918" v="1069" actId="1076"/>
          <ac:grpSpMkLst>
            <pc:docMk/>
            <pc:sldMk cId="3642876945" sldId="256"/>
            <ac:grpSpMk id="3" creationId="{6ED8162F-64CF-A272-B638-2D0D197CBC01}"/>
          </ac:grpSpMkLst>
        </pc:grpChg>
        <pc:picChg chg="mod">
          <ac:chgData name="Charlotte Howell" userId="991dad4c-e8df-4b00-86e5-4053a5386efb" providerId="ADAL" clId="{4AF601A1-5CC7-49B8-A4AC-CE54028C17DC}" dt="2026-08-03T09:30:38.438" v="539" actId="164"/>
          <ac:picMkLst>
            <pc:docMk/>
            <pc:sldMk cId="3642876945" sldId="256"/>
            <ac:picMk id="4" creationId="{263A0D42-2ADD-854E-9FEF-517C4AD2D964}"/>
          </ac:picMkLst>
        </pc:picChg>
        <pc:picChg chg="mod">
          <ac:chgData name="Charlotte Howell" userId="991dad4c-e8df-4b00-86e5-4053a5386efb" providerId="ADAL" clId="{4AF601A1-5CC7-49B8-A4AC-CE54028C17DC}" dt="2026-08-03T09:30:38.438" v="539" actId="164"/>
          <ac:picMkLst>
            <pc:docMk/>
            <pc:sldMk cId="3642876945" sldId="256"/>
            <ac:picMk id="5" creationId="{06C6B609-7228-834F-8470-1725618081A9}"/>
          </ac:picMkLst>
        </pc:picChg>
        <pc:picChg chg="mod">
          <ac:chgData name="Charlotte Howell" userId="991dad4c-e8df-4b00-86e5-4053a5386efb" providerId="ADAL" clId="{4AF601A1-5CC7-49B8-A4AC-CE54028C17DC}" dt="2026-08-03T09:55:34.728" v="1111" actId="1076"/>
          <ac:picMkLst>
            <pc:docMk/>
            <pc:sldMk cId="3642876945" sldId="256"/>
            <ac:picMk id="7" creationId="{6F8B68FD-2E68-7C4E-92B0-FC15600893F0}"/>
          </ac:picMkLst>
        </pc:picChg>
        <pc:picChg chg="mod">
          <ac:chgData name="Charlotte Howell" userId="991dad4c-e8df-4b00-86e5-4053a5386efb" providerId="ADAL" clId="{4AF601A1-5CC7-49B8-A4AC-CE54028C17DC}" dt="2026-08-03T09:30:38.438" v="539" actId="164"/>
          <ac:picMkLst>
            <pc:docMk/>
            <pc:sldMk cId="3642876945" sldId="256"/>
            <ac:picMk id="18" creationId="{B10E6221-A764-3049-93F0-6FFCBD63E9AD}"/>
          </ac:picMkLst>
        </pc:picChg>
        <pc:picChg chg="mod">
          <ac:chgData name="Charlotte Howell" userId="991dad4c-e8df-4b00-86e5-4053a5386efb" providerId="ADAL" clId="{4AF601A1-5CC7-49B8-A4AC-CE54028C17DC}" dt="2026-08-03T09:30:38.438" v="539" actId="164"/>
          <ac:picMkLst>
            <pc:docMk/>
            <pc:sldMk cId="3642876945" sldId="256"/>
            <ac:picMk id="19" creationId="{4A51D32F-098D-874E-B6E8-4C1A242109CA}"/>
          </ac:picMkLst>
        </pc:picChg>
        <pc:picChg chg="mod">
          <ac:chgData name="Charlotte Howell" userId="991dad4c-e8df-4b00-86e5-4053a5386efb" providerId="ADAL" clId="{4AF601A1-5CC7-49B8-A4AC-CE54028C17DC}" dt="2026-08-03T09:30:38.438" v="539" actId="164"/>
          <ac:picMkLst>
            <pc:docMk/>
            <pc:sldMk cId="3642876945" sldId="256"/>
            <ac:picMk id="20" creationId="{89B8E025-87A0-3B46-9E37-F3EA6AED4C33}"/>
          </ac:picMkLst>
        </pc:picChg>
        <pc:picChg chg="mod">
          <ac:chgData name="Charlotte Howell" userId="991dad4c-e8df-4b00-86e5-4053a5386efb" providerId="ADAL" clId="{4AF601A1-5CC7-49B8-A4AC-CE54028C17DC}" dt="2026-08-03T09:30:38.438" v="539" actId="164"/>
          <ac:picMkLst>
            <pc:docMk/>
            <pc:sldMk cId="3642876945" sldId="256"/>
            <ac:picMk id="21" creationId="{69C4FE04-D655-5442-A37C-DC1667FFA539}"/>
          </ac:picMkLst>
        </pc:picChg>
        <pc:picChg chg="mod">
          <ac:chgData name="Charlotte Howell" userId="991dad4c-e8df-4b00-86e5-4053a5386efb" providerId="ADAL" clId="{4AF601A1-5CC7-49B8-A4AC-CE54028C17DC}" dt="2026-08-03T09:30:38.438" v="539" actId="164"/>
          <ac:picMkLst>
            <pc:docMk/>
            <pc:sldMk cId="3642876945" sldId="256"/>
            <ac:picMk id="22" creationId="{2A35B9BF-CF0E-9C4D-B48E-B76AFD363614}"/>
          </ac:picMkLst>
        </pc:picChg>
        <pc:picChg chg="mod">
          <ac:chgData name="Charlotte Howell" userId="991dad4c-e8df-4b00-86e5-4053a5386efb" providerId="ADAL" clId="{4AF601A1-5CC7-49B8-A4AC-CE54028C17DC}" dt="2026-08-03T09:30:38.438" v="539" actId="164"/>
          <ac:picMkLst>
            <pc:docMk/>
            <pc:sldMk cId="3642876945" sldId="256"/>
            <ac:picMk id="24" creationId="{49CE00B9-142F-E24C-A79D-0231BF26B23F}"/>
          </ac:picMkLst>
        </pc:picChg>
        <pc:picChg chg="mod">
          <ac:chgData name="Charlotte Howell" userId="991dad4c-e8df-4b00-86e5-4053a5386efb" providerId="ADAL" clId="{4AF601A1-5CC7-49B8-A4AC-CE54028C17DC}" dt="2026-08-03T09:30:38.438" v="539" actId="164"/>
          <ac:picMkLst>
            <pc:docMk/>
            <pc:sldMk cId="3642876945" sldId="256"/>
            <ac:picMk id="25" creationId="{A65FCAEA-1600-0B4A-8A96-38D897326790}"/>
          </ac:picMkLst>
        </pc:picChg>
      </pc:sldChg>
    </pc:docChg>
  </pc:docChgLst>
  <pc:docChgLst>
    <pc:chgData name="Charlotte Howell" userId="S::charlotte.howell@shropshire.gov.uk::991dad4c-e8df-4b00-86e5-4053a5386efb" providerId="AD" clId="Web-{EE514049-5FD4-0695-CD34-7D84A278EAF5}"/>
    <pc:docChg chg="modSld">
      <pc:chgData name="Charlotte Howell" userId="S::charlotte.howell@shropshire.gov.uk::991dad4c-e8df-4b00-86e5-4053a5386efb" providerId="AD" clId="Web-{EE514049-5FD4-0695-CD34-7D84A278EAF5}" dt="2026-08-18T07:19:32.284" v="2" actId="20577"/>
      <pc:docMkLst>
        <pc:docMk/>
      </pc:docMkLst>
      <pc:sldChg chg="modSp">
        <pc:chgData name="Charlotte Howell" userId="S::charlotte.howell@shropshire.gov.uk::991dad4c-e8df-4b00-86e5-4053a5386efb" providerId="AD" clId="Web-{EE514049-5FD4-0695-CD34-7D84A278EAF5}" dt="2026-08-18T07:19:32.284" v="2" actId="20577"/>
        <pc:sldMkLst>
          <pc:docMk/>
          <pc:sldMk cId="3642876945" sldId="256"/>
        </pc:sldMkLst>
        <pc:spChg chg="mod">
          <ac:chgData name="Charlotte Howell" userId="S::charlotte.howell@shropshire.gov.uk::991dad4c-e8df-4b00-86e5-4053a5386efb" providerId="AD" clId="Web-{EE514049-5FD4-0695-CD34-7D84A278EAF5}" dt="2026-08-18T07:19:14.049" v="0" actId="1076"/>
          <ac:spMkLst>
            <pc:docMk/>
            <pc:sldMk cId="3642876945" sldId="256"/>
            <ac:spMk id="16" creationId="{2B9F4A3F-B671-5510-EAC9-6FF656D83564}"/>
          </ac:spMkLst>
        </pc:spChg>
        <pc:spChg chg="mod">
          <ac:chgData name="Charlotte Howell" userId="S::charlotte.howell@shropshire.gov.uk::991dad4c-e8df-4b00-86e5-4053a5386efb" providerId="AD" clId="Web-{EE514049-5FD4-0695-CD34-7D84A278EAF5}" dt="2026-08-18T07:19:32.284" v="2" actId="20577"/>
          <ac:spMkLst>
            <pc:docMk/>
            <pc:sldMk cId="3642876945" sldId="256"/>
            <ac:spMk id="47" creationId="{A31508FD-5592-8CD9-90BC-2C249522B54A}"/>
          </ac:spMkLst>
        </pc:spChg>
      </pc:sldChg>
    </pc:docChg>
  </pc:docChgLst>
  <pc:docChgLst>
    <pc:chgData name="Charlotte Howell" userId="S::charlotte.howell@shropshire.gov.uk::991dad4c-e8df-4b00-86e5-4053a5386efb" providerId="AD" clId="Web-{4EA8EA48-38A4-BC73-65C0-8C67C3EAAD99}"/>
    <pc:docChg chg="modSld">
      <pc:chgData name="Charlotte Howell" userId="S::charlotte.howell@shropshire.gov.uk::991dad4c-e8df-4b00-86e5-4053a5386efb" providerId="AD" clId="Web-{4EA8EA48-38A4-BC73-65C0-8C67C3EAAD99}" dt="2026-08-18T07:18:11.671" v="6" actId="1076"/>
      <pc:docMkLst>
        <pc:docMk/>
      </pc:docMkLst>
      <pc:sldChg chg="modSp">
        <pc:chgData name="Charlotte Howell" userId="S::charlotte.howell@shropshire.gov.uk::991dad4c-e8df-4b00-86e5-4053a5386efb" providerId="AD" clId="Web-{4EA8EA48-38A4-BC73-65C0-8C67C3EAAD99}" dt="2026-08-18T07:18:11.671" v="6" actId="1076"/>
        <pc:sldMkLst>
          <pc:docMk/>
          <pc:sldMk cId="3642876945" sldId="256"/>
        </pc:sldMkLst>
        <pc:spChg chg="mod">
          <ac:chgData name="Charlotte Howell" userId="S::charlotte.howell@shropshire.gov.uk::991dad4c-e8df-4b00-86e5-4053a5386efb" providerId="AD" clId="Web-{4EA8EA48-38A4-BC73-65C0-8C67C3EAAD99}" dt="2026-08-18T07:18:11.671" v="6" actId="1076"/>
          <ac:spMkLst>
            <pc:docMk/>
            <pc:sldMk cId="3642876945" sldId="256"/>
            <ac:spMk id="10" creationId="{D602A697-D006-8F0F-CF0A-1E498B6CE5CF}"/>
          </ac:spMkLst>
        </pc:spChg>
        <pc:spChg chg="mod">
          <ac:chgData name="Charlotte Howell" userId="S::charlotte.howell@shropshire.gov.uk::991dad4c-e8df-4b00-86e5-4053a5386efb" providerId="AD" clId="Web-{4EA8EA48-38A4-BC73-65C0-8C67C3EAAD99}" dt="2026-08-18T07:16:48.887" v="1" actId="20577"/>
          <ac:spMkLst>
            <pc:docMk/>
            <pc:sldMk cId="3642876945" sldId="256"/>
            <ac:spMk id="16" creationId="{2B9F4A3F-B671-5510-EAC9-6FF656D83564}"/>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en-GB"/>
              <a:t>Click to edit Master title style</a:t>
            </a:r>
            <a:endParaRPr lang="en-US"/>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5C100A2-77B3-4943-BAC3-2CE51C7A2FB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17767357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5C100A2-77B3-4943-BAC3-2CE51C7A2FB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4223649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5C100A2-77B3-4943-BAC3-2CE51C7A2FB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13158644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5C100A2-77B3-4943-BAC3-2CE51C7A2FB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185137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en-GB"/>
              <a:t>Click to edit Master title style</a:t>
            </a:r>
            <a:endParaRPr lang="en-US"/>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5C100A2-77B3-4943-BAC3-2CE51C7A2FB6}" type="datetimeFigureOut">
              <a:rPr lang="en-US" smtClean="0"/>
              <a:t>8/18/2026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18609189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1039455" y="2846200"/>
            <a:ext cx="6425724"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7654171" y="2846200"/>
            <a:ext cx="6425724" cy="678385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5C100A2-77B3-4943-BAC3-2CE51C7A2FB6}"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1710183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en-GB"/>
              <a:t>Click to edit Master title style</a:t>
            </a:r>
            <a:endParaRPr lang="en-US"/>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en-GB"/>
              <a:t>Click to edit Master text styles</a:t>
            </a:r>
          </a:p>
        </p:txBody>
      </p:sp>
      <p:sp>
        <p:nvSpPr>
          <p:cNvPr id="4" name="Content Placeholder 3"/>
          <p:cNvSpPr>
            <a:spLocks noGrp="1"/>
          </p:cNvSpPr>
          <p:nvPr>
            <p:ph sz="half" idx="2"/>
          </p:nvPr>
        </p:nvSpPr>
        <p:spPr>
          <a:xfrm>
            <a:off x="1041426" y="3905482"/>
            <a:ext cx="6396193"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en-GB"/>
              <a:t>Click to edit Master text styles</a:t>
            </a:r>
          </a:p>
        </p:txBody>
      </p:sp>
      <p:sp>
        <p:nvSpPr>
          <p:cNvPr id="6" name="Content Placeholder 5"/>
          <p:cNvSpPr>
            <a:spLocks noGrp="1"/>
          </p:cNvSpPr>
          <p:nvPr>
            <p:ph sz="quarter" idx="4"/>
          </p:nvPr>
        </p:nvSpPr>
        <p:spPr>
          <a:xfrm>
            <a:off x="7654172" y="3905482"/>
            <a:ext cx="6427693" cy="57443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5C100A2-77B3-4943-BAC3-2CE51C7A2FB6}" type="datetimeFigureOut">
              <a:rPr lang="en-US" smtClean="0"/>
              <a:t>8/18/2026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1162273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5C100A2-77B3-4943-BAC3-2CE51C7A2FB6}" type="datetimeFigureOut">
              <a:rPr lang="en-US" smtClean="0"/>
              <a:t>8/18/2026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13775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C100A2-77B3-4943-BAC3-2CE51C7A2FB6}" type="datetimeFigureOut">
              <a:rPr lang="en-US" smtClean="0"/>
              <a:t>8/18/2026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2101918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en-GB"/>
              <a:t>Click to edit Master title style</a:t>
            </a:r>
            <a:endParaRPr lang="en-US"/>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en-GB"/>
              <a:t>Click to edit Master text styles</a:t>
            </a:r>
          </a:p>
        </p:txBody>
      </p:sp>
      <p:sp>
        <p:nvSpPr>
          <p:cNvPr id="5" name="Date Placeholder 4"/>
          <p:cNvSpPr>
            <a:spLocks noGrp="1"/>
          </p:cNvSpPr>
          <p:nvPr>
            <p:ph type="dt" sz="half" idx="10"/>
          </p:nvPr>
        </p:nvSpPr>
        <p:spPr/>
        <p:txBody>
          <a:bodyPr/>
          <a:lstStyle/>
          <a:p>
            <a:fld id="{05C100A2-77B3-4943-BAC3-2CE51C7A2FB6}"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2765647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en-GB"/>
              <a:t>Click to edit Master title style</a:t>
            </a:r>
            <a:endParaRPr lang="en-US"/>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en-GB"/>
              <a:t>Click icon to add picture</a:t>
            </a:r>
            <a:endParaRPr lang="en-US"/>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en-GB"/>
              <a:t>Click to edit Master text styles</a:t>
            </a:r>
          </a:p>
        </p:txBody>
      </p:sp>
      <p:sp>
        <p:nvSpPr>
          <p:cNvPr id="5" name="Date Placeholder 4"/>
          <p:cNvSpPr>
            <a:spLocks noGrp="1"/>
          </p:cNvSpPr>
          <p:nvPr>
            <p:ph type="dt" sz="half" idx="10"/>
          </p:nvPr>
        </p:nvSpPr>
        <p:spPr/>
        <p:txBody>
          <a:bodyPr/>
          <a:lstStyle/>
          <a:p>
            <a:fld id="{05C100A2-77B3-4943-BAC3-2CE51C7A2FB6}" type="datetimeFigureOut">
              <a:rPr lang="en-US" smtClean="0"/>
              <a:t>8/18/2026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3E27E5-F9E9-CE43-A464-9AC40955A905}" type="slidenum">
              <a:rPr lang="en-US" smtClean="0"/>
              <a:t>‹#›</a:t>
            </a:fld>
            <a:endParaRPr lang="en-US"/>
          </a:p>
        </p:txBody>
      </p:sp>
    </p:spTree>
    <p:extLst>
      <p:ext uri="{BB962C8B-B14F-4D97-AF65-F5344CB8AC3E}">
        <p14:creationId xmlns:p14="http://schemas.microsoft.com/office/powerpoint/2010/main" val="3311483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05C100A2-77B3-4943-BAC3-2CE51C7A2FB6}" type="datetimeFigureOut">
              <a:rPr lang="en-US" smtClean="0"/>
              <a:t>8/18/2026</a:t>
            </a:fld>
            <a:endParaRPr 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B73E27E5-F9E9-CE43-A464-9AC40955A905}" type="slidenum">
              <a:rPr lang="en-US" smtClean="0"/>
              <a:t>‹#›</a:t>
            </a:fld>
            <a:endParaRPr lang="en-US"/>
          </a:p>
        </p:txBody>
      </p:sp>
    </p:spTree>
    <p:extLst>
      <p:ext uri="{BB962C8B-B14F-4D97-AF65-F5344CB8AC3E}">
        <p14:creationId xmlns:p14="http://schemas.microsoft.com/office/powerpoint/2010/main" val="26985095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425550" rtl="0" eaLnBrk="1" latinLnBrk="0" hangingPunct="1">
        <a:lnSpc>
          <a:spcPct val="90000"/>
        </a:lnSpc>
        <a:spcBef>
          <a:spcPct val="0"/>
        </a:spcBef>
        <a:buNone/>
        <a:defRPr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sz="2806" kern="1200">
          <a:solidFill>
            <a:schemeClr val="tx1"/>
          </a:solidFill>
          <a:latin typeface="+mn-lt"/>
          <a:ea typeface="+mn-ea"/>
          <a:cs typeface="+mn-cs"/>
        </a:defRPr>
      </a:lvl9pPr>
    </p:bodyStyle>
    <p:otherStyle>
      <a:defPPr>
        <a:defRPr lang="en-US"/>
      </a:defPPr>
      <a:lvl1pPr marL="0" algn="l" defTabSz="1425550" rtl="0" eaLnBrk="1" latinLnBrk="0" hangingPunct="1">
        <a:defRPr sz="2806" kern="1200">
          <a:solidFill>
            <a:schemeClr val="tx1"/>
          </a:solidFill>
          <a:latin typeface="+mn-lt"/>
          <a:ea typeface="+mn-ea"/>
          <a:cs typeface="+mn-cs"/>
        </a:defRPr>
      </a:lvl1pPr>
      <a:lvl2pPr marL="712775" algn="l" defTabSz="1425550" rtl="0" eaLnBrk="1" latinLnBrk="0" hangingPunct="1">
        <a:defRPr sz="2806" kern="1200">
          <a:solidFill>
            <a:schemeClr val="tx1"/>
          </a:solidFill>
          <a:latin typeface="+mn-lt"/>
          <a:ea typeface="+mn-ea"/>
          <a:cs typeface="+mn-cs"/>
        </a:defRPr>
      </a:lvl2pPr>
      <a:lvl3pPr marL="1425550" algn="l" defTabSz="1425550" rtl="0" eaLnBrk="1" latinLnBrk="0" hangingPunct="1">
        <a:defRPr sz="2806" kern="1200">
          <a:solidFill>
            <a:schemeClr val="tx1"/>
          </a:solidFill>
          <a:latin typeface="+mn-lt"/>
          <a:ea typeface="+mn-ea"/>
          <a:cs typeface="+mn-cs"/>
        </a:defRPr>
      </a:lvl3pPr>
      <a:lvl4pPr marL="2138324" algn="l" defTabSz="1425550" rtl="0" eaLnBrk="1" latinLnBrk="0" hangingPunct="1">
        <a:defRPr sz="2806" kern="1200">
          <a:solidFill>
            <a:schemeClr val="tx1"/>
          </a:solidFill>
          <a:latin typeface="+mn-lt"/>
          <a:ea typeface="+mn-ea"/>
          <a:cs typeface="+mn-cs"/>
        </a:defRPr>
      </a:lvl4pPr>
      <a:lvl5pPr marL="2851099" algn="l" defTabSz="1425550" rtl="0" eaLnBrk="1" latinLnBrk="0" hangingPunct="1">
        <a:defRPr sz="2806" kern="1200">
          <a:solidFill>
            <a:schemeClr val="tx1"/>
          </a:solidFill>
          <a:latin typeface="+mn-lt"/>
          <a:ea typeface="+mn-ea"/>
          <a:cs typeface="+mn-cs"/>
        </a:defRPr>
      </a:lvl5pPr>
      <a:lvl6pPr marL="3563874" algn="l" defTabSz="1425550" rtl="0" eaLnBrk="1" latinLnBrk="0" hangingPunct="1">
        <a:defRPr sz="2806" kern="1200">
          <a:solidFill>
            <a:schemeClr val="tx1"/>
          </a:solidFill>
          <a:latin typeface="+mn-lt"/>
          <a:ea typeface="+mn-ea"/>
          <a:cs typeface="+mn-cs"/>
        </a:defRPr>
      </a:lvl6pPr>
      <a:lvl7pPr marL="4276649" algn="l" defTabSz="1425550" rtl="0" eaLnBrk="1" latinLnBrk="0" hangingPunct="1">
        <a:defRPr sz="2806" kern="1200">
          <a:solidFill>
            <a:schemeClr val="tx1"/>
          </a:solidFill>
          <a:latin typeface="+mn-lt"/>
          <a:ea typeface="+mn-ea"/>
          <a:cs typeface="+mn-cs"/>
        </a:defRPr>
      </a:lvl7pPr>
      <a:lvl8pPr marL="4989424" algn="l" defTabSz="1425550" rtl="0" eaLnBrk="1" latinLnBrk="0" hangingPunct="1">
        <a:defRPr sz="2806" kern="1200">
          <a:solidFill>
            <a:schemeClr val="tx1"/>
          </a:solidFill>
          <a:latin typeface="+mn-lt"/>
          <a:ea typeface="+mn-ea"/>
          <a:cs typeface="+mn-cs"/>
        </a:defRPr>
      </a:lvl8pPr>
      <a:lvl9pPr marL="5702198" algn="l" defTabSz="1425550" rtl="0" eaLnBrk="1" latinLnBrk="0" hangingPunct="1">
        <a:defRPr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hyperlink" Target="https://gbr01.safelinks.protection.outlook.com/?url=https%3A%2F%2Fwww.gmp.police.uk%2Fnews%2Fgreater-manchester%2Fnews%2Fnews%2F2026%2Fjune%2Fmen-charged-with-serious-sexual-offences-against-same-woman%2F&amp;data=05%7C02%7Cpaulcooper2%40nhs.net%7C5e7d222cf50445ea5c5b08dee630cc80%7C37c354b285b047f5b22207b48d774ee3%7C0%7C0%7C639201294434339407%7CUnknown%7CTWFpbGZsb3d8eyJFbXB0eU1hcGkiOnRydWUsIlYiOiIwLjAuMDAwMCIsIlAiOiJXaW4zMiIsIkFOIjoiTWFpbCIsIldUIjoyfQ%3D%3D%7C0%7C%7C%7C&amp;sdata=na33EQEGAQGEc8tBmTGrfqym8qNTunx7fXSRtG7shy4%3D&amp;reserved=0" TargetMode="External"/><Relationship Id="rId18" Type="http://schemas.openxmlformats.org/officeDocument/2006/relationships/hyperlink" Target="https://gbr01.safelinks.protection.outlook.com/?url=https%3A%2F%2Ftheglade.org.uk%2F&amp;data=05%7C02%7Cpaulcooper2%40nhs.net%7C5e7d222cf50445ea5c5b08dee630cc80%7C37c354b285b047f5b22207b48d774ee3%7C0%7C0%7C639201294434465978%7CUnknown%7CTWFpbGZsb3d8eyJFbXB0eU1hcGkiOnRydWUsIlYiOiIwLjAuMDAwMCIsIlAiOiJXaW4zMiIsIkFOIjoiTWFpbCIsIldUIjoyfQ%3D%3D%7C0%7C%7C%7C&amp;sdata=VI4AIVyGyg8L4yjtDdnWKjuwr3rHoQjoBsPorlpbwIE%3D&amp;reserved=0" TargetMode="External"/><Relationship Id="rId3" Type="http://schemas.openxmlformats.org/officeDocument/2006/relationships/image" Target="../media/image2.emf"/><Relationship Id="rId7" Type="http://schemas.openxmlformats.org/officeDocument/2006/relationships/image" Target="../media/image6.emf"/><Relationship Id="rId12" Type="http://schemas.openxmlformats.org/officeDocument/2006/relationships/image" Target="../media/image11.emf"/><Relationship Id="rId17" Type="http://schemas.openxmlformats.org/officeDocument/2006/relationships/image" Target="../media/image12.emf"/><Relationship Id="rId2" Type="http://schemas.openxmlformats.org/officeDocument/2006/relationships/image" Target="../media/image1.png"/><Relationship Id="rId16" Type="http://schemas.openxmlformats.org/officeDocument/2006/relationships/hyperlink" Target="https://acrobat.adobe.com/id/urn:aaid:sc:EU:0150b69f-dea6-4729-948c-b82090c863bb" TargetMode="External"/><Relationship Id="rId1" Type="http://schemas.openxmlformats.org/officeDocument/2006/relationships/slideLayout" Target="../slideLayouts/slideLayout1.xml"/><Relationship Id="rId6" Type="http://schemas.openxmlformats.org/officeDocument/2006/relationships/image" Target="../media/image5.emf"/><Relationship Id="rId11" Type="http://schemas.openxmlformats.org/officeDocument/2006/relationships/image" Target="../media/image10.emf"/><Relationship Id="rId5" Type="http://schemas.openxmlformats.org/officeDocument/2006/relationships/image" Target="../media/image4.emf"/><Relationship Id="rId15" Type="http://schemas.openxmlformats.org/officeDocument/2006/relationships/hyperlink" Target="https://acrobat.adobe.com/id/urn:aaid:sc:EU:d3b2fbe9-ce0e-4a0d-a6a6-dc2f48e534de" TargetMode="External"/><Relationship Id="rId10" Type="http://schemas.openxmlformats.org/officeDocument/2006/relationships/image" Target="../media/image9.emf"/><Relationship Id="rId4" Type="http://schemas.openxmlformats.org/officeDocument/2006/relationships/image" Target="../media/image3.emf"/><Relationship Id="rId9" Type="http://schemas.openxmlformats.org/officeDocument/2006/relationships/image" Target="../media/image8.emf"/><Relationship Id="rId14" Type="http://schemas.openxmlformats.org/officeDocument/2006/relationships/hyperlink" Target="https://gbr01.safelinks.protection.outlook.com/?url=https%3A%2F%2Fwww.europol.europa.eu%2Foperations-services-and-innovation%2Foperations%2Fproject-medusa&amp;data=05%7C02%7Cpaulcooper2%40nhs.net%7C5e7d222cf50445ea5c5b08dee630cc80%7C37c354b285b047f5b22207b48d774ee3%7C0%7C0%7C639201294434368790%7CUnknown%7CTWFpbGZsb3d8eyJFbXB0eU1hcGkiOnRydWUsIlYiOiIwLjAuMDAwMCIsIlAiOiJXaW4zMiIsIkFOIjoiTWFpbCIsIldUIjoyfQ%3D%3D%7C0%7C%7C%7C&amp;sdata=Nf%2BqOM7uI3AKbv93PzU3wZrM4Fnt62UT93IXCC3cZvU%3D&amp;reserved=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8B68FD-2E68-7C4E-92B0-FC15600893F0}"/>
              </a:ext>
            </a:extLst>
          </p:cNvPr>
          <p:cNvPicPr>
            <a:picLocks noChangeAspect="1"/>
          </p:cNvPicPr>
          <p:nvPr/>
        </p:nvPicPr>
        <p:blipFill>
          <a:blip r:embed="rId2"/>
          <a:stretch>
            <a:fillRect/>
          </a:stretch>
        </p:blipFill>
        <p:spPr>
          <a:xfrm>
            <a:off x="-32571" y="-59198"/>
            <a:ext cx="15247856" cy="10680700"/>
          </a:xfrm>
          <a:prstGeom prst="rect">
            <a:avLst/>
          </a:prstGeom>
        </p:spPr>
      </p:pic>
      <p:sp>
        <p:nvSpPr>
          <p:cNvPr id="2" name="Rounded Rectangle 1">
            <a:extLst>
              <a:ext uri="{FF2B5EF4-FFF2-40B4-BE49-F238E27FC236}">
                <a16:creationId xmlns:a16="http://schemas.microsoft.com/office/drawing/2014/main" id="{B7177352-5193-364C-8817-E19A14E27921}"/>
              </a:ext>
            </a:extLst>
          </p:cNvPr>
          <p:cNvSpPr/>
          <p:nvPr/>
        </p:nvSpPr>
        <p:spPr>
          <a:xfrm>
            <a:off x="9920246" y="70311"/>
            <a:ext cx="5064248" cy="1975679"/>
          </a:xfrm>
          <a:prstGeom prst="roundRect">
            <a:avLst>
              <a:gd name="adj" fmla="val 4442"/>
            </a:avLst>
          </a:prstGeom>
          <a:solidFill>
            <a:schemeClr val="bg1"/>
          </a:solidFill>
          <a:ln w="63500">
            <a:solidFill>
              <a:srgbClr val="79BA29"/>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34">
            <a:extLst>
              <a:ext uri="{FF2B5EF4-FFF2-40B4-BE49-F238E27FC236}">
                <a16:creationId xmlns:a16="http://schemas.microsoft.com/office/drawing/2014/main" id="{EAC4BFA6-A7B7-D546-A8AF-5857BD8894E4}"/>
              </a:ext>
            </a:extLst>
          </p:cNvPr>
          <p:cNvSpPr/>
          <p:nvPr/>
        </p:nvSpPr>
        <p:spPr>
          <a:xfrm>
            <a:off x="9890990" y="2157991"/>
            <a:ext cx="5091783" cy="3185487"/>
          </a:xfrm>
          <a:prstGeom prst="roundRect">
            <a:avLst>
              <a:gd name="adj" fmla="val 4442"/>
            </a:avLst>
          </a:prstGeom>
          <a:solidFill>
            <a:schemeClr val="bg1"/>
          </a:solidFill>
          <a:ln w="635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a:extLst>
              <a:ext uri="{FF2B5EF4-FFF2-40B4-BE49-F238E27FC236}">
                <a16:creationId xmlns:a16="http://schemas.microsoft.com/office/drawing/2014/main" id="{6ECB551B-6C00-EC44-87DE-ECEE39377E75}"/>
              </a:ext>
            </a:extLst>
          </p:cNvPr>
          <p:cNvSpPr/>
          <p:nvPr/>
        </p:nvSpPr>
        <p:spPr>
          <a:xfrm>
            <a:off x="9836857" y="5557181"/>
            <a:ext cx="5167931" cy="2908140"/>
          </a:xfrm>
          <a:prstGeom prst="roundRect">
            <a:avLst>
              <a:gd name="adj" fmla="val 4442"/>
            </a:avLst>
          </a:prstGeom>
          <a:solidFill>
            <a:schemeClr val="bg1"/>
          </a:solidFill>
          <a:ln w="63500">
            <a:solidFill>
              <a:srgbClr val="E7007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b="1">
              <a:solidFill>
                <a:srgbClr val="002060"/>
              </a:solidFill>
            </a:endParaRPr>
          </a:p>
          <a:p>
            <a:endParaRPr lang="en-US" b="1">
              <a:solidFill>
                <a:srgbClr val="002060"/>
              </a:solidFill>
            </a:endParaRPr>
          </a:p>
          <a:p>
            <a:endParaRPr lang="en-US" b="1">
              <a:solidFill>
                <a:srgbClr val="002060"/>
              </a:solidFill>
            </a:endParaRPr>
          </a:p>
          <a:p>
            <a:endParaRPr lang="en-US" b="1">
              <a:solidFill>
                <a:srgbClr val="002060"/>
              </a:solidFill>
            </a:endParaRPr>
          </a:p>
          <a:p>
            <a:r>
              <a:rPr lang="en-US" b="1">
                <a:solidFill>
                  <a:srgbClr val="002060"/>
                </a:solidFill>
              </a:rPr>
              <a:t> </a:t>
            </a:r>
          </a:p>
        </p:txBody>
      </p:sp>
      <p:sp>
        <p:nvSpPr>
          <p:cNvPr id="37" name="Rounded Rectangle 36">
            <a:extLst>
              <a:ext uri="{FF2B5EF4-FFF2-40B4-BE49-F238E27FC236}">
                <a16:creationId xmlns:a16="http://schemas.microsoft.com/office/drawing/2014/main" id="{8ACE1DD9-79DA-B240-8D64-3489F6ED1A84}"/>
              </a:ext>
            </a:extLst>
          </p:cNvPr>
          <p:cNvSpPr/>
          <p:nvPr/>
        </p:nvSpPr>
        <p:spPr>
          <a:xfrm>
            <a:off x="4792717" y="5578820"/>
            <a:ext cx="4924273" cy="2886501"/>
          </a:xfrm>
          <a:prstGeom prst="roundRect">
            <a:avLst>
              <a:gd name="adj" fmla="val 4442"/>
            </a:avLst>
          </a:prstGeom>
          <a:solidFill>
            <a:schemeClr val="bg1"/>
          </a:solidFill>
          <a:ln w="63500">
            <a:solidFill>
              <a:srgbClr val="6F4F9C"/>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ounded Rectangle 38">
            <a:extLst>
              <a:ext uri="{FF2B5EF4-FFF2-40B4-BE49-F238E27FC236}">
                <a16:creationId xmlns:a16="http://schemas.microsoft.com/office/drawing/2014/main" id="{1A85DF91-ECB6-234A-8930-9318D6A05FD5}"/>
              </a:ext>
            </a:extLst>
          </p:cNvPr>
          <p:cNvSpPr/>
          <p:nvPr/>
        </p:nvSpPr>
        <p:spPr>
          <a:xfrm>
            <a:off x="103653" y="64246"/>
            <a:ext cx="4589922" cy="1964054"/>
          </a:xfrm>
          <a:prstGeom prst="roundRect">
            <a:avLst>
              <a:gd name="adj" fmla="val 4442"/>
            </a:avLst>
          </a:prstGeom>
          <a:solidFill>
            <a:schemeClr val="bg1"/>
          </a:solidFill>
          <a:ln w="63500">
            <a:solidFill>
              <a:srgbClr val="0287CB"/>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a:extLst>
              <a:ext uri="{FF2B5EF4-FFF2-40B4-BE49-F238E27FC236}">
                <a16:creationId xmlns:a16="http://schemas.microsoft.com/office/drawing/2014/main" id="{64736013-0354-EF40-B5DA-C923D3CA9B61}"/>
              </a:ext>
            </a:extLst>
          </p:cNvPr>
          <p:cNvSpPr/>
          <p:nvPr/>
        </p:nvSpPr>
        <p:spPr>
          <a:xfrm>
            <a:off x="4833712" y="52620"/>
            <a:ext cx="4961926" cy="1975680"/>
          </a:xfrm>
          <a:prstGeom prst="roundRect">
            <a:avLst>
              <a:gd name="adj" fmla="val 4442"/>
            </a:avLst>
          </a:prstGeom>
          <a:solidFill>
            <a:schemeClr val="bg1"/>
          </a:solidFill>
          <a:ln w="63500">
            <a:solidFill>
              <a:srgbClr val="008B9D"/>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1BF8B083-0032-7941-9F17-302635CB22C2}"/>
              </a:ext>
            </a:extLst>
          </p:cNvPr>
          <p:cNvSpPr txBox="1"/>
          <p:nvPr/>
        </p:nvSpPr>
        <p:spPr>
          <a:xfrm>
            <a:off x="8625332" y="9168722"/>
            <a:ext cx="5666986" cy="1508105"/>
          </a:xfrm>
          <a:prstGeom prst="rect">
            <a:avLst/>
          </a:prstGeom>
          <a:noFill/>
        </p:spPr>
        <p:txBody>
          <a:bodyPr wrap="square" rtlCol="0">
            <a:spAutoFit/>
          </a:bodyPr>
          <a:lstStyle/>
          <a:p>
            <a:pPr algn="ctr"/>
            <a:r>
              <a:rPr lang="en-GB" sz="2400" b="1">
                <a:solidFill>
                  <a:schemeClr val="bg1"/>
                </a:solidFill>
                <a:latin typeface="Arial" panose="020B0604020202020204" pitchFamily="34" charset="0"/>
                <a:cs typeface="Arial" panose="020B0604020202020204" pitchFamily="34" charset="0"/>
              </a:rPr>
              <a:t>Organised drug facilitated sexual assault</a:t>
            </a:r>
            <a:endParaRPr lang="en-GB" sz="2400">
              <a:solidFill>
                <a:schemeClr val="bg1"/>
              </a:solidFill>
              <a:latin typeface="Arial" panose="020B0604020202020204" pitchFamily="34" charset="0"/>
              <a:cs typeface="Arial" panose="020B0604020202020204" pitchFamily="34" charset="0"/>
            </a:endParaRPr>
          </a:p>
          <a:p>
            <a:pPr algn="ctr"/>
            <a:r>
              <a:rPr lang="en-US" sz="2400">
                <a:solidFill>
                  <a:schemeClr val="bg1"/>
                </a:solidFill>
              </a:rPr>
              <a:t>Learning briefing</a:t>
            </a:r>
          </a:p>
          <a:p>
            <a:pPr algn="ctr"/>
            <a:r>
              <a:rPr lang="en-US" sz="2000">
                <a:solidFill>
                  <a:schemeClr val="bg1"/>
                </a:solidFill>
              </a:rPr>
              <a:t>August2026</a:t>
            </a:r>
          </a:p>
        </p:txBody>
      </p:sp>
      <p:sp>
        <p:nvSpPr>
          <p:cNvPr id="42" name="TextBox 41">
            <a:extLst>
              <a:ext uri="{FF2B5EF4-FFF2-40B4-BE49-F238E27FC236}">
                <a16:creationId xmlns:a16="http://schemas.microsoft.com/office/drawing/2014/main" id="{E6A2FF2E-8536-B344-802F-A1F7C3B73486}"/>
              </a:ext>
            </a:extLst>
          </p:cNvPr>
          <p:cNvSpPr txBox="1"/>
          <p:nvPr/>
        </p:nvSpPr>
        <p:spPr>
          <a:xfrm>
            <a:off x="10230776" y="341170"/>
            <a:ext cx="4346447" cy="646331"/>
          </a:xfrm>
          <a:prstGeom prst="rect">
            <a:avLst/>
          </a:prstGeom>
          <a:noFill/>
        </p:spPr>
        <p:txBody>
          <a:bodyPr wrap="square" rtlCol="0">
            <a:spAutoFit/>
          </a:bodyPr>
          <a:lstStyle/>
          <a:p>
            <a:endParaRPr lang="en-GB" sz="2200" b="1"/>
          </a:p>
          <a:p>
            <a:r>
              <a:rPr lang="en-GB" sz="1400"/>
              <a:t>.</a:t>
            </a:r>
          </a:p>
        </p:txBody>
      </p:sp>
      <p:grpSp>
        <p:nvGrpSpPr>
          <p:cNvPr id="3" name="Group 2">
            <a:extLst>
              <a:ext uri="{FF2B5EF4-FFF2-40B4-BE49-F238E27FC236}">
                <a16:creationId xmlns:a16="http://schemas.microsoft.com/office/drawing/2014/main" id="{6ED8162F-64CF-A272-B638-2D0D197CBC01}"/>
              </a:ext>
            </a:extLst>
          </p:cNvPr>
          <p:cNvGrpSpPr/>
          <p:nvPr/>
        </p:nvGrpSpPr>
        <p:grpSpPr>
          <a:xfrm>
            <a:off x="5876240" y="2247703"/>
            <a:ext cx="2963411" cy="2963411"/>
            <a:chOff x="6077970" y="3166454"/>
            <a:chExt cx="2963411" cy="2963411"/>
          </a:xfrm>
        </p:grpSpPr>
        <p:pic>
          <p:nvPicPr>
            <p:cNvPr id="4" name="Picture 3">
              <a:extLst>
                <a:ext uri="{FF2B5EF4-FFF2-40B4-BE49-F238E27FC236}">
                  <a16:creationId xmlns:a16="http://schemas.microsoft.com/office/drawing/2014/main" id="{263A0D42-2ADD-854E-9FEF-517C4AD2D964}"/>
                </a:ext>
              </a:extLst>
            </p:cNvPr>
            <p:cNvPicPr>
              <a:picLocks noChangeAspect="1"/>
            </p:cNvPicPr>
            <p:nvPr/>
          </p:nvPicPr>
          <p:blipFill>
            <a:blip r:embed="rId3"/>
            <a:stretch>
              <a:fillRect/>
            </a:stretch>
          </p:blipFill>
          <p:spPr>
            <a:xfrm>
              <a:off x="6077970" y="3166454"/>
              <a:ext cx="2963411" cy="2963411"/>
            </a:xfrm>
            <a:prstGeom prst="rect">
              <a:avLst/>
            </a:prstGeom>
          </p:spPr>
        </p:pic>
        <p:pic>
          <p:nvPicPr>
            <p:cNvPr id="18" name="Picture 17">
              <a:extLst>
                <a:ext uri="{FF2B5EF4-FFF2-40B4-BE49-F238E27FC236}">
                  <a16:creationId xmlns:a16="http://schemas.microsoft.com/office/drawing/2014/main" id="{B10E6221-A764-3049-93F0-6FFCBD63E9AD}"/>
                </a:ext>
              </a:extLst>
            </p:cNvPr>
            <p:cNvPicPr>
              <a:picLocks noChangeAspect="1"/>
            </p:cNvPicPr>
            <p:nvPr/>
          </p:nvPicPr>
          <p:blipFill>
            <a:blip r:embed="rId4"/>
            <a:stretch>
              <a:fillRect/>
            </a:stretch>
          </p:blipFill>
          <p:spPr>
            <a:xfrm>
              <a:off x="6989006" y="3940521"/>
              <a:ext cx="1158250" cy="1169605"/>
            </a:xfrm>
            <a:prstGeom prst="rect">
              <a:avLst/>
            </a:prstGeom>
          </p:spPr>
        </p:pic>
        <p:pic>
          <p:nvPicPr>
            <p:cNvPr id="19" name="Picture 18">
              <a:extLst>
                <a:ext uri="{FF2B5EF4-FFF2-40B4-BE49-F238E27FC236}">
                  <a16:creationId xmlns:a16="http://schemas.microsoft.com/office/drawing/2014/main" id="{4A51D32F-098D-874E-B6E8-4C1A242109CA}"/>
                </a:ext>
              </a:extLst>
            </p:cNvPr>
            <p:cNvPicPr>
              <a:picLocks noChangeAspect="1"/>
            </p:cNvPicPr>
            <p:nvPr/>
          </p:nvPicPr>
          <p:blipFill>
            <a:blip r:embed="rId5"/>
            <a:stretch>
              <a:fillRect/>
            </a:stretch>
          </p:blipFill>
          <p:spPr>
            <a:xfrm>
              <a:off x="8092877" y="3695919"/>
              <a:ext cx="571500" cy="381000"/>
            </a:xfrm>
            <a:prstGeom prst="rect">
              <a:avLst/>
            </a:prstGeom>
          </p:spPr>
        </p:pic>
        <p:pic>
          <p:nvPicPr>
            <p:cNvPr id="20" name="Picture 19">
              <a:extLst>
                <a:ext uri="{FF2B5EF4-FFF2-40B4-BE49-F238E27FC236}">
                  <a16:creationId xmlns:a16="http://schemas.microsoft.com/office/drawing/2014/main" id="{89B8E025-87A0-3B46-9E37-F3EA6AED4C33}"/>
                </a:ext>
              </a:extLst>
            </p:cNvPr>
            <p:cNvPicPr>
              <a:picLocks noChangeAspect="1"/>
            </p:cNvPicPr>
            <p:nvPr/>
          </p:nvPicPr>
          <p:blipFill>
            <a:blip r:embed="rId6"/>
            <a:stretch>
              <a:fillRect/>
            </a:stretch>
          </p:blipFill>
          <p:spPr>
            <a:xfrm>
              <a:off x="8489760" y="4425157"/>
              <a:ext cx="419100" cy="419100"/>
            </a:xfrm>
            <a:prstGeom prst="rect">
              <a:avLst/>
            </a:prstGeom>
          </p:spPr>
        </p:pic>
        <p:pic>
          <p:nvPicPr>
            <p:cNvPr id="21" name="Picture 20">
              <a:extLst>
                <a:ext uri="{FF2B5EF4-FFF2-40B4-BE49-F238E27FC236}">
                  <a16:creationId xmlns:a16="http://schemas.microsoft.com/office/drawing/2014/main" id="{69C4FE04-D655-5442-A37C-DC1667FFA539}"/>
                </a:ext>
              </a:extLst>
            </p:cNvPr>
            <p:cNvPicPr>
              <a:picLocks noChangeAspect="1"/>
            </p:cNvPicPr>
            <p:nvPr/>
          </p:nvPicPr>
          <p:blipFill>
            <a:blip r:embed="rId7"/>
            <a:stretch>
              <a:fillRect/>
            </a:stretch>
          </p:blipFill>
          <p:spPr>
            <a:xfrm>
              <a:off x="8129057" y="5173627"/>
              <a:ext cx="444500" cy="444500"/>
            </a:xfrm>
            <a:prstGeom prst="rect">
              <a:avLst/>
            </a:prstGeom>
          </p:spPr>
        </p:pic>
        <p:pic>
          <p:nvPicPr>
            <p:cNvPr id="22" name="Picture 21">
              <a:extLst>
                <a:ext uri="{FF2B5EF4-FFF2-40B4-BE49-F238E27FC236}">
                  <a16:creationId xmlns:a16="http://schemas.microsoft.com/office/drawing/2014/main" id="{2A35B9BF-CF0E-9C4D-B48E-B76AFD363614}"/>
                </a:ext>
              </a:extLst>
            </p:cNvPr>
            <p:cNvPicPr>
              <a:picLocks noChangeAspect="1"/>
            </p:cNvPicPr>
            <p:nvPr/>
          </p:nvPicPr>
          <p:blipFill>
            <a:blip r:embed="rId8"/>
            <a:stretch>
              <a:fillRect/>
            </a:stretch>
          </p:blipFill>
          <p:spPr>
            <a:xfrm>
              <a:off x="7343774" y="5484038"/>
              <a:ext cx="431800" cy="520700"/>
            </a:xfrm>
            <a:prstGeom prst="rect">
              <a:avLst/>
            </a:prstGeom>
          </p:spPr>
        </p:pic>
        <p:pic>
          <p:nvPicPr>
            <p:cNvPr id="23" name="Picture 22">
              <a:extLst>
                <a:ext uri="{FF2B5EF4-FFF2-40B4-BE49-F238E27FC236}">
                  <a16:creationId xmlns:a16="http://schemas.microsoft.com/office/drawing/2014/main" id="{ECBCEFF0-A66F-E744-96A6-1EEA9E4AAC7B}"/>
                </a:ext>
              </a:extLst>
            </p:cNvPr>
            <p:cNvPicPr>
              <a:picLocks noChangeAspect="1"/>
            </p:cNvPicPr>
            <p:nvPr/>
          </p:nvPicPr>
          <p:blipFill>
            <a:blip r:embed="rId9"/>
            <a:stretch>
              <a:fillRect/>
            </a:stretch>
          </p:blipFill>
          <p:spPr>
            <a:xfrm>
              <a:off x="6414152" y="5178686"/>
              <a:ext cx="635000" cy="330200"/>
            </a:xfrm>
            <a:prstGeom prst="rect">
              <a:avLst/>
            </a:prstGeom>
          </p:spPr>
        </p:pic>
        <p:pic>
          <p:nvPicPr>
            <p:cNvPr id="24" name="Picture 23">
              <a:extLst>
                <a:ext uri="{FF2B5EF4-FFF2-40B4-BE49-F238E27FC236}">
                  <a16:creationId xmlns:a16="http://schemas.microsoft.com/office/drawing/2014/main" id="{49CE00B9-142F-E24C-A79D-0231BF26B23F}"/>
                </a:ext>
              </a:extLst>
            </p:cNvPr>
            <p:cNvPicPr>
              <a:picLocks noChangeAspect="1"/>
            </p:cNvPicPr>
            <p:nvPr/>
          </p:nvPicPr>
          <p:blipFill>
            <a:blip r:embed="rId10"/>
            <a:stretch>
              <a:fillRect/>
            </a:stretch>
          </p:blipFill>
          <p:spPr>
            <a:xfrm>
              <a:off x="6209552" y="4425157"/>
              <a:ext cx="393700" cy="533400"/>
            </a:xfrm>
            <a:prstGeom prst="rect">
              <a:avLst/>
            </a:prstGeom>
          </p:spPr>
        </p:pic>
        <p:pic>
          <p:nvPicPr>
            <p:cNvPr id="25" name="Picture 24">
              <a:extLst>
                <a:ext uri="{FF2B5EF4-FFF2-40B4-BE49-F238E27FC236}">
                  <a16:creationId xmlns:a16="http://schemas.microsoft.com/office/drawing/2014/main" id="{A65FCAEA-1600-0B4A-8A96-38D897326790}"/>
                </a:ext>
              </a:extLst>
            </p:cNvPr>
            <p:cNvPicPr>
              <a:picLocks noChangeAspect="1"/>
            </p:cNvPicPr>
            <p:nvPr/>
          </p:nvPicPr>
          <p:blipFill>
            <a:blip r:embed="rId11"/>
            <a:stretch>
              <a:fillRect/>
            </a:stretch>
          </p:blipFill>
          <p:spPr>
            <a:xfrm>
              <a:off x="6584007" y="3613161"/>
              <a:ext cx="381000" cy="381000"/>
            </a:xfrm>
            <a:prstGeom prst="rect">
              <a:avLst/>
            </a:prstGeom>
          </p:spPr>
        </p:pic>
        <p:pic>
          <p:nvPicPr>
            <p:cNvPr id="5" name="Picture 4">
              <a:extLst>
                <a:ext uri="{FF2B5EF4-FFF2-40B4-BE49-F238E27FC236}">
                  <a16:creationId xmlns:a16="http://schemas.microsoft.com/office/drawing/2014/main" id="{06C6B609-7228-834F-8470-1725618081A9}"/>
                </a:ext>
              </a:extLst>
            </p:cNvPr>
            <p:cNvPicPr>
              <a:picLocks noChangeAspect="1"/>
            </p:cNvPicPr>
            <p:nvPr/>
          </p:nvPicPr>
          <p:blipFill>
            <a:blip r:embed="rId12"/>
            <a:stretch>
              <a:fillRect/>
            </a:stretch>
          </p:blipFill>
          <p:spPr>
            <a:xfrm>
              <a:off x="7330231" y="3312246"/>
              <a:ext cx="445343" cy="434481"/>
            </a:xfrm>
            <a:prstGeom prst="rect">
              <a:avLst/>
            </a:prstGeom>
          </p:spPr>
        </p:pic>
      </p:grpSp>
      <p:sp>
        <p:nvSpPr>
          <p:cNvPr id="6" name="TextBox 5">
            <a:extLst>
              <a:ext uri="{FF2B5EF4-FFF2-40B4-BE49-F238E27FC236}">
                <a16:creationId xmlns:a16="http://schemas.microsoft.com/office/drawing/2014/main" id="{A06E41B8-A111-CE25-E564-7D6D6CE197B6}"/>
              </a:ext>
            </a:extLst>
          </p:cNvPr>
          <p:cNvSpPr txBox="1"/>
          <p:nvPr/>
        </p:nvSpPr>
        <p:spPr>
          <a:xfrm>
            <a:off x="101067" y="34830"/>
            <a:ext cx="4621894" cy="2031325"/>
          </a:xfrm>
          <a:prstGeom prst="rect">
            <a:avLst/>
          </a:prstGeom>
          <a:noFill/>
        </p:spPr>
        <p:txBody>
          <a:bodyPr wrap="square" rtlCol="0">
            <a:spAutoFit/>
          </a:bodyPr>
          <a:lstStyle/>
          <a:p>
            <a:r>
              <a:rPr lang="en-GB" sz="1600" b="1">
                <a:solidFill>
                  <a:srgbClr val="002060"/>
                </a:solidFill>
                <a:latin typeface="Arial" panose="020B0604020202020204" pitchFamily="34" charset="0"/>
                <a:cs typeface="Arial" panose="020B0604020202020204" pitchFamily="34" charset="0"/>
              </a:rPr>
              <a:t>1. Background</a:t>
            </a:r>
          </a:p>
          <a:p>
            <a:endParaRPr lang="en-GB" sz="800" b="1">
              <a:solidFill>
                <a:srgbClr val="002060"/>
              </a:solidFill>
              <a:latin typeface="Arial" panose="020B0604020202020204" pitchFamily="34" charset="0"/>
              <a:cs typeface="Arial" panose="020B0604020202020204" pitchFamily="34" charset="0"/>
            </a:endParaRPr>
          </a:p>
          <a:p>
            <a:r>
              <a:rPr lang="en-GB" sz="1250">
                <a:solidFill>
                  <a:srgbClr val="002060"/>
                </a:solidFill>
                <a:latin typeface="Arial" panose="020B0604020202020204" pitchFamily="34" charset="0"/>
                <a:cs typeface="Arial" panose="020B0604020202020204" pitchFamily="34" charset="0"/>
              </a:rPr>
              <a:t>There is growing recognition that the appalling treatment of Gisele Pelicot in France was not an isolated case. UK policing agencies are working with European counterparts following evidence of similar sexual abuse patterns, where men have drugged and raped partners and invited others to participate, including through networks of abusers. National policing agencies expect more victims may come forward and contact their GP.</a:t>
            </a:r>
            <a:endParaRPr lang="en-GB" sz="1250" b="1">
              <a:solidFill>
                <a:srgbClr val="002060"/>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8768787-8C8D-961C-2AAA-EB7D45DACBA4}"/>
              </a:ext>
            </a:extLst>
          </p:cNvPr>
          <p:cNvSpPr txBox="1"/>
          <p:nvPr/>
        </p:nvSpPr>
        <p:spPr>
          <a:xfrm>
            <a:off x="4856598" y="52619"/>
            <a:ext cx="4939040" cy="1838965"/>
          </a:xfrm>
          <a:prstGeom prst="rect">
            <a:avLst/>
          </a:prstGeom>
          <a:noFill/>
        </p:spPr>
        <p:txBody>
          <a:bodyPr wrap="square" rtlCol="0">
            <a:spAutoFit/>
          </a:bodyPr>
          <a:lstStyle/>
          <a:p>
            <a:r>
              <a:rPr lang="en-GB" sz="1600" b="1">
                <a:solidFill>
                  <a:srgbClr val="002060"/>
                </a:solidFill>
                <a:latin typeface="Arial" panose="020B0604020202020204" pitchFamily="34" charset="0"/>
                <a:cs typeface="Arial" panose="020B0604020202020204" pitchFamily="34" charset="0"/>
              </a:rPr>
              <a:t>2. Recognising and responding</a:t>
            </a:r>
          </a:p>
          <a:p>
            <a:endParaRPr lang="en-GB" sz="800">
              <a:solidFill>
                <a:srgbClr val="002060"/>
              </a:solidFill>
              <a:latin typeface="Arial" panose="020B0604020202020204" pitchFamily="34" charset="0"/>
              <a:cs typeface="Arial" panose="020B0604020202020204" pitchFamily="34" charset="0"/>
            </a:endParaRPr>
          </a:p>
          <a:p>
            <a:r>
              <a:rPr lang="en-GB" sz="1250">
                <a:solidFill>
                  <a:srgbClr val="002060"/>
                </a:solidFill>
                <a:latin typeface="Arial" panose="020B0604020202020204" pitchFamily="34" charset="0"/>
                <a:cs typeface="Arial" panose="020B0604020202020204" pitchFamily="34" charset="0"/>
              </a:rPr>
              <a:t>Greater Manchester Police have identified a case involving a man alleged to have drugged and raped his wife over many years, involving other men directly or online. One alleged perpetrator is a senior paramedic and others held prominent community roles. The trial is scheduled for September 2026, and increased publicity may prompt others to come forward if they recognise similar patterns of domestic abuse.  Read this case</a:t>
            </a:r>
            <a:r>
              <a:rPr lang="en-GB" sz="1250">
                <a:solidFill>
                  <a:srgbClr val="002060"/>
                </a:solidFill>
                <a:latin typeface="Arial" panose="020B0604020202020204" pitchFamily="34" charset="0"/>
                <a:cs typeface="Arial" panose="020B0604020202020204" pitchFamily="34" charset="0"/>
                <a:hlinkClick r:id="rId13"/>
              </a:rPr>
              <a:t> here</a:t>
            </a:r>
            <a:endParaRPr lang="en-GB" sz="1250">
              <a:solidFill>
                <a:srgbClr val="002060"/>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E34A809-1A07-3AF1-DF54-CDF5A87671EA}"/>
              </a:ext>
            </a:extLst>
          </p:cNvPr>
          <p:cNvSpPr txBox="1"/>
          <p:nvPr/>
        </p:nvSpPr>
        <p:spPr>
          <a:xfrm>
            <a:off x="9920246" y="139470"/>
            <a:ext cx="5062527" cy="1615827"/>
          </a:xfrm>
          <a:prstGeom prst="rect">
            <a:avLst/>
          </a:prstGeom>
          <a:noFill/>
        </p:spPr>
        <p:txBody>
          <a:bodyPr wrap="square" rtlCol="0">
            <a:spAutoFit/>
          </a:bodyPr>
          <a:lstStyle/>
          <a:p>
            <a:r>
              <a:rPr lang="en-GB" sz="1600" b="1">
                <a:solidFill>
                  <a:srgbClr val="002060"/>
                </a:solidFill>
                <a:latin typeface="Arial" panose="020B0604020202020204" pitchFamily="34" charset="0"/>
                <a:cs typeface="Arial" panose="020B0604020202020204" pitchFamily="34" charset="0"/>
              </a:rPr>
              <a:t>3. Project Medusa </a:t>
            </a:r>
          </a:p>
          <a:p>
            <a:endParaRPr lang="en-GB" sz="800">
              <a:solidFill>
                <a:srgbClr val="002060"/>
              </a:solidFill>
              <a:latin typeface="Arial" panose="020B0604020202020204" pitchFamily="34" charset="0"/>
              <a:cs typeface="Arial" panose="020B0604020202020204" pitchFamily="34" charset="0"/>
            </a:endParaRPr>
          </a:p>
          <a:p>
            <a:r>
              <a:rPr lang="en-GB" sz="1250">
                <a:solidFill>
                  <a:srgbClr val="002060"/>
                </a:solidFill>
                <a:latin typeface="Arial" panose="020B0604020202020204" pitchFamily="34" charset="0"/>
                <a:cs typeface="Arial" panose="020B0604020202020204" pitchFamily="34" charset="0"/>
              </a:rPr>
              <a:t>It is emerging that there are internationally coordinated and organised abuse rings now being investigated to help identify perpetrators, victims, and misogynist groups, involved in these heinous crimes. This suggests the scope of this type of domestic abuse is more widespread than previously thought. The investigation is called Project Medusa. You can learn more </a:t>
            </a:r>
            <a:r>
              <a:rPr lang="en-GB" sz="1250">
                <a:solidFill>
                  <a:srgbClr val="002060"/>
                </a:solidFill>
                <a:latin typeface="Arial" panose="020B0604020202020204" pitchFamily="34" charset="0"/>
                <a:cs typeface="Arial" panose="020B0604020202020204" pitchFamily="34" charset="0"/>
                <a:hlinkClick r:id="rId14"/>
              </a:rPr>
              <a:t>here </a:t>
            </a:r>
            <a:endParaRPr lang="en-GB" sz="1250">
              <a:solidFill>
                <a:srgbClr val="00206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602A697-D006-8F0F-CF0A-1E498B6CE5CF}"/>
              </a:ext>
            </a:extLst>
          </p:cNvPr>
          <p:cNvSpPr txBox="1"/>
          <p:nvPr/>
        </p:nvSpPr>
        <p:spPr>
          <a:xfrm>
            <a:off x="9903179" y="2154414"/>
            <a:ext cx="5158815" cy="3185487"/>
          </a:xfrm>
          <a:prstGeom prst="rect">
            <a:avLst/>
          </a:prstGeom>
          <a:noFill/>
        </p:spPr>
        <p:txBody>
          <a:bodyPr wrap="square" rtlCol="0">
            <a:spAutoFit/>
          </a:bodyPr>
          <a:lstStyle/>
          <a:p>
            <a:r>
              <a:rPr lang="en-GB" sz="1600" b="1">
                <a:solidFill>
                  <a:srgbClr val="002060"/>
                </a:solidFill>
                <a:latin typeface="Arial" panose="020B0604020202020204" pitchFamily="34" charset="0"/>
                <a:cs typeface="Arial" panose="020B0604020202020204" pitchFamily="34" charset="0"/>
              </a:rPr>
              <a:t>4. Briefings available </a:t>
            </a:r>
          </a:p>
          <a:p>
            <a:endParaRPr lang="en-GB" sz="80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The National Centre for Violence Against Women and Girls and Public Protection has produced a 16-page briefing to help partner agencies recognise Organised Drug Facilitated Sexual Assault and share key messages with those who may have experienced it.</a:t>
            </a:r>
          </a:p>
          <a:p>
            <a:pPr marL="285750" indent="-285750">
              <a:buFont typeface="Arial" panose="020B0604020202020204" pitchFamily="34" charset="0"/>
              <a:buChar char="•"/>
            </a:pPr>
            <a:endParaRPr lang="en-GB" sz="125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NHS England has reissued a one-page briefing for NHS staff on Sexual Assault Referral Centres (SARCs), including when to discuss this support with patients which are free, confidential and provide emotional support for anyone affected by recent or non-recent sexual assault. You can access this </a:t>
            </a:r>
            <a:r>
              <a:rPr lang="en-GB" sz="1250">
                <a:solidFill>
                  <a:srgbClr val="002060"/>
                </a:solidFill>
                <a:latin typeface="Arial" panose="020B0604020202020204" pitchFamily="34" charset="0"/>
                <a:cs typeface="Arial" panose="020B0604020202020204" pitchFamily="34" charset="0"/>
                <a:hlinkClick r:id="rId15"/>
              </a:rPr>
              <a:t>here</a:t>
            </a:r>
            <a:endParaRPr lang="en-GB" sz="125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125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NHSE has also produced guidance on possible signs of drug facilitated sexual assault and how clinicians should respond. You can access this </a:t>
            </a:r>
            <a:r>
              <a:rPr lang="en-GB" sz="1250">
                <a:solidFill>
                  <a:srgbClr val="002060"/>
                </a:solidFill>
                <a:latin typeface="Arial" panose="020B0604020202020204" pitchFamily="34" charset="0"/>
                <a:cs typeface="Arial" panose="020B0604020202020204" pitchFamily="34" charset="0"/>
                <a:hlinkClick r:id="rId16"/>
              </a:rPr>
              <a:t>here </a:t>
            </a:r>
            <a:endParaRPr lang="en-GB" sz="1250" b="1">
              <a:solidFill>
                <a:srgbClr val="002060"/>
              </a:solidFill>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FCC43414-E785-4CDF-D1B8-8A022E7FB75E}"/>
              </a:ext>
            </a:extLst>
          </p:cNvPr>
          <p:cNvPicPr>
            <a:picLocks noChangeAspect="1"/>
          </p:cNvPicPr>
          <p:nvPr/>
        </p:nvPicPr>
        <p:blipFill>
          <a:blip r:embed="rId17"/>
          <a:stretch>
            <a:fillRect/>
          </a:stretch>
        </p:blipFill>
        <p:spPr>
          <a:xfrm>
            <a:off x="3478628" y="9672288"/>
            <a:ext cx="1888422" cy="830254"/>
          </a:xfrm>
          <a:prstGeom prst="rect">
            <a:avLst/>
          </a:prstGeom>
        </p:spPr>
      </p:pic>
      <p:sp>
        <p:nvSpPr>
          <p:cNvPr id="12" name="Rounded Rectangle 37">
            <a:extLst>
              <a:ext uri="{FF2B5EF4-FFF2-40B4-BE49-F238E27FC236}">
                <a16:creationId xmlns:a16="http://schemas.microsoft.com/office/drawing/2014/main" id="{37D9EBD2-5443-37EF-ED43-A710F4873B62}"/>
              </a:ext>
            </a:extLst>
          </p:cNvPr>
          <p:cNvSpPr/>
          <p:nvPr/>
        </p:nvSpPr>
        <p:spPr>
          <a:xfrm>
            <a:off x="80303" y="2172232"/>
            <a:ext cx="4866311" cy="3252847"/>
          </a:xfrm>
          <a:prstGeom prst="roundRect">
            <a:avLst>
              <a:gd name="adj" fmla="val 4442"/>
            </a:avLst>
          </a:prstGeom>
          <a:solidFill>
            <a:schemeClr val="bg1"/>
          </a:solidFill>
          <a:ln w="63500">
            <a:solidFill>
              <a:srgbClr val="C0000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ounded Rectangle 37">
            <a:extLst>
              <a:ext uri="{FF2B5EF4-FFF2-40B4-BE49-F238E27FC236}">
                <a16:creationId xmlns:a16="http://schemas.microsoft.com/office/drawing/2014/main" id="{4B704111-A6EC-7440-D37D-17538E93E199}"/>
              </a:ext>
            </a:extLst>
          </p:cNvPr>
          <p:cNvSpPr/>
          <p:nvPr/>
        </p:nvSpPr>
        <p:spPr>
          <a:xfrm>
            <a:off x="114562" y="5578820"/>
            <a:ext cx="4568104" cy="2833350"/>
          </a:xfrm>
          <a:prstGeom prst="roundRect">
            <a:avLst>
              <a:gd name="adj" fmla="val 4442"/>
            </a:avLst>
          </a:prstGeom>
          <a:solidFill>
            <a:schemeClr val="bg1"/>
          </a:solidFill>
          <a:ln w="63500">
            <a:solidFill>
              <a:srgbClr val="00206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7.</a:t>
            </a:r>
          </a:p>
        </p:txBody>
      </p:sp>
      <p:sp>
        <p:nvSpPr>
          <p:cNvPr id="16" name="TextBox 15">
            <a:extLst>
              <a:ext uri="{FF2B5EF4-FFF2-40B4-BE49-F238E27FC236}">
                <a16:creationId xmlns:a16="http://schemas.microsoft.com/office/drawing/2014/main" id="{2B9F4A3F-B671-5510-EAC9-6FF656D83564}"/>
              </a:ext>
            </a:extLst>
          </p:cNvPr>
          <p:cNvSpPr txBox="1"/>
          <p:nvPr/>
        </p:nvSpPr>
        <p:spPr>
          <a:xfrm>
            <a:off x="9920246" y="5610604"/>
            <a:ext cx="5091783" cy="2769989"/>
          </a:xfrm>
          <a:prstGeom prst="rect">
            <a:avLst/>
          </a:prstGeom>
          <a:noFill/>
        </p:spPr>
        <p:txBody>
          <a:bodyPr wrap="square" lIns="91440" tIns="45720" rIns="91440" bIns="45720" rtlCol="0" anchor="t">
            <a:spAutoFit/>
          </a:bodyPr>
          <a:lstStyle/>
          <a:p>
            <a:r>
              <a:rPr lang="en-GB" sz="1600" b="1">
                <a:solidFill>
                  <a:srgbClr val="002060"/>
                </a:solidFill>
                <a:latin typeface="Arial" panose="020B0604020202020204" pitchFamily="34" charset="0"/>
                <a:cs typeface="Arial" panose="020B0604020202020204" pitchFamily="34" charset="0"/>
              </a:rPr>
              <a:t>5. Recognising signs</a:t>
            </a:r>
          </a:p>
          <a:p>
            <a:endParaRPr lang="en-GB" sz="800">
              <a:solidFill>
                <a:srgbClr val="002060"/>
              </a:solidFill>
              <a:latin typeface="Arial" panose="020B0604020202020204" pitchFamily="34" charset="0"/>
              <a:cs typeface="Arial" panose="020B0604020202020204" pitchFamily="34" charset="0"/>
            </a:endParaRPr>
          </a:p>
          <a:p>
            <a:r>
              <a:rPr lang="en-GB" sz="1250">
                <a:solidFill>
                  <a:srgbClr val="002060"/>
                </a:solidFill>
                <a:latin typeface="Arial"/>
                <a:cs typeface="Arial"/>
              </a:rPr>
              <a:t>While some victims may have no idea they have been harmed, others may have a sense of something not feeling right in their relationship or they may be in a controlling and coercive relationship and recognise patterns.</a:t>
            </a:r>
          </a:p>
          <a:p>
            <a:r>
              <a:rPr lang="en-GB" sz="1250">
                <a:solidFill>
                  <a:srgbClr val="002060"/>
                </a:solidFill>
                <a:latin typeface="Arial" panose="020B0604020202020204" pitchFamily="34" charset="0"/>
                <a:cs typeface="Arial" panose="020B0604020202020204" pitchFamily="34" charset="0"/>
              </a:rPr>
              <a:t> Each case will be different, but there are some features that victims have been explaining, which include:</a:t>
            </a:r>
          </a:p>
          <a:p>
            <a:r>
              <a:rPr lang="en-GB" sz="1250">
                <a:solidFill>
                  <a:srgbClr val="002060"/>
                </a:solidFill>
                <a:latin typeface="Arial" panose="020B0604020202020204" pitchFamily="34" charset="0"/>
                <a:cs typeface="Arial" panose="020B0604020202020204" pitchFamily="34" charset="0"/>
              </a:rPr>
              <a:t>• experiencing unexplained memory gaps or confusion</a:t>
            </a:r>
          </a:p>
          <a:p>
            <a:r>
              <a:rPr lang="en-GB" sz="1250">
                <a:solidFill>
                  <a:srgbClr val="002060"/>
                </a:solidFill>
                <a:latin typeface="Arial" panose="020B0604020202020204" pitchFamily="34" charset="0"/>
                <a:cs typeface="Arial" panose="020B0604020202020204" pitchFamily="34" charset="0"/>
              </a:rPr>
              <a:t>• raising concerns about repeated illness, sedation or feeling ‘unwell’</a:t>
            </a:r>
          </a:p>
          <a:p>
            <a:r>
              <a:rPr lang="en-GB" sz="1250">
                <a:solidFill>
                  <a:srgbClr val="002060"/>
                </a:solidFill>
                <a:latin typeface="Arial" panose="020B0604020202020204" pitchFamily="34" charset="0"/>
                <a:cs typeface="Arial" panose="020B0604020202020204" pitchFamily="34" charset="0"/>
              </a:rPr>
              <a:t>• questioning events that occurred in private or domestic settings</a:t>
            </a:r>
          </a:p>
          <a:p>
            <a:r>
              <a:rPr lang="en-GB" sz="1250">
                <a:solidFill>
                  <a:srgbClr val="002060"/>
                </a:solidFill>
                <a:latin typeface="Arial" panose="020B0604020202020204" pitchFamily="34" charset="0"/>
                <a:cs typeface="Arial" panose="020B0604020202020204" pitchFamily="34" charset="0"/>
              </a:rPr>
              <a:t>• unexplained injuries and health issues, including UTIs and STIs</a:t>
            </a:r>
          </a:p>
          <a:p>
            <a:r>
              <a:rPr lang="en-GB" sz="1250">
                <a:solidFill>
                  <a:srgbClr val="002060"/>
                </a:solidFill>
                <a:latin typeface="Arial" panose="020B0604020202020204" pitchFamily="34" charset="0"/>
                <a:cs typeface="Arial" panose="020B0604020202020204" pitchFamily="34" charset="0"/>
              </a:rPr>
              <a:t>•  being accompanied to health appointments by their partner who dominates and steers the conversation with the health professional.</a:t>
            </a:r>
          </a:p>
        </p:txBody>
      </p:sp>
      <p:sp>
        <p:nvSpPr>
          <p:cNvPr id="33" name="TextBox 32">
            <a:extLst>
              <a:ext uri="{FF2B5EF4-FFF2-40B4-BE49-F238E27FC236}">
                <a16:creationId xmlns:a16="http://schemas.microsoft.com/office/drawing/2014/main" id="{BEDC0A7E-F482-1EEB-FB2E-27541931638D}"/>
              </a:ext>
            </a:extLst>
          </p:cNvPr>
          <p:cNvSpPr txBox="1"/>
          <p:nvPr/>
        </p:nvSpPr>
        <p:spPr>
          <a:xfrm>
            <a:off x="4856598" y="5650770"/>
            <a:ext cx="4860392" cy="2631490"/>
          </a:xfrm>
          <a:prstGeom prst="rect">
            <a:avLst/>
          </a:prstGeom>
          <a:noFill/>
        </p:spPr>
        <p:txBody>
          <a:bodyPr wrap="square" rtlCol="0">
            <a:spAutoFit/>
          </a:bodyPr>
          <a:lstStyle/>
          <a:p>
            <a:r>
              <a:rPr lang="en-GB" sz="1600" b="1">
                <a:solidFill>
                  <a:srgbClr val="002060"/>
                </a:solidFill>
                <a:latin typeface="Arial" panose="020B0604020202020204" pitchFamily="34" charset="0"/>
                <a:cs typeface="Arial" panose="020B0604020202020204" pitchFamily="34" charset="0"/>
              </a:rPr>
              <a:t>6. Supporting someone</a:t>
            </a:r>
          </a:p>
          <a:p>
            <a:endParaRPr lang="en-GB" sz="800" b="1">
              <a:solidFill>
                <a:srgbClr val="002060"/>
              </a:solidFill>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 Listen without judgement and respond with care and dignity.</a:t>
            </a:r>
          </a:p>
          <a:p>
            <a:pPr marL="171450" indent="-1714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Use a trauma-informed approach and follow safeguarding procedures.</a:t>
            </a:r>
          </a:p>
          <a:p>
            <a:pPr marL="171450" indent="-1714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Support individuals to make informed choices at their own pace.</a:t>
            </a:r>
          </a:p>
          <a:p>
            <a:pPr marL="171450" indent="-1714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Signpost to Sexual Assault Referral Centres (SARCs) where appropriate. SARCs provide free, confidential 24/7 medical, emotional and practical support following sexual assault, whether or not someone chooses to involve the police. Local support is available through </a:t>
            </a:r>
            <a:r>
              <a:rPr lang="en-GB" sz="1250">
                <a:solidFill>
                  <a:srgbClr val="002060"/>
                </a:solidFill>
                <a:latin typeface="Arial" panose="020B0604020202020204" pitchFamily="34" charset="0"/>
                <a:cs typeface="Arial" panose="020B0604020202020204" pitchFamily="34" charset="0"/>
                <a:hlinkClick r:id="rId18"/>
              </a:rPr>
              <a:t>The Glade SARC.</a:t>
            </a:r>
            <a:endParaRPr lang="en-GB" sz="1250">
              <a:solidFill>
                <a:srgbClr val="002060"/>
              </a:solidFill>
              <a:latin typeface="Arial" panose="020B0604020202020204" pitchFamily="34" charset="0"/>
              <a:cs typeface="Arial" panose="020B0604020202020204" pitchFamily="34" charset="0"/>
            </a:endParaRPr>
          </a:p>
          <a:p>
            <a:endParaRPr lang="en-GB" sz="1600" b="1">
              <a:solidFill>
                <a:srgbClr val="002060"/>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A31508FD-5592-8CD9-90BC-2C249522B54A}"/>
              </a:ext>
            </a:extLst>
          </p:cNvPr>
          <p:cNvSpPr txBox="1"/>
          <p:nvPr/>
        </p:nvSpPr>
        <p:spPr>
          <a:xfrm>
            <a:off x="165377" y="5650770"/>
            <a:ext cx="4551748" cy="3139321"/>
          </a:xfrm>
          <a:prstGeom prst="rect">
            <a:avLst/>
          </a:prstGeom>
          <a:noFill/>
        </p:spPr>
        <p:txBody>
          <a:bodyPr wrap="square" lIns="91440" tIns="45720" rIns="91440" bIns="45720" rtlCol="0" anchor="t">
            <a:spAutoFit/>
          </a:bodyPr>
          <a:lstStyle/>
          <a:p>
            <a:r>
              <a:rPr lang="en-GB" sz="1600" b="1">
                <a:solidFill>
                  <a:srgbClr val="002060"/>
                </a:solidFill>
                <a:latin typeface="Arial" panose="020B0604020202020204" pitchFamily="34" charset="0"/>
                <a:cs typeface="Arial" panose="020B0604020202020204" pitchFamily="34" charset="0"/>
              </a:rPr>
              <a:t>7. Key messages</a:t>
            </a:r>
          </a:p>
          <a:p>
            <a:endParaRPr lang="en-GB" sz="1600" b="1">
              <a:solidFill>
                <a:srgbClr val="002060"/>
              </a:solidFill>
              <a:latin typeface="Arial"/>
              <a:cs typeface="Arial"/>
            </a:endParaRPr>
          </a:p>
          <a:p>
            <a:r>
              <a:rPr lang="en-GB" sz="1250">
                <a:solidFill>
                  <a:srgbClr val="002060"/>
                </a:solidFill>
                <a:latin typeface="Arial" panose="020B0604020202020204" pitchFamily="34" charset="0"/>
                <a:cs typeface="Arial" panose="020B0604020202020204" pitchFamily="34" charset="0"/>
              </a:rPr>
              <a:t>The decision to contact the police must remain the individual’s choice. </a:t>
            </a:r>
          </a:p>
          <a:p>
            <a:r>
              <a:rPr lang="en-GB" sz="1250">
                <a:solidFill>
                  <a:srgbClr val="002060"/>
                </a:solidFill>
                <a:latin typeface="Arial" panose="020B0604020202020204" pitchFamily="34" charset="0"/>
                <a:cs typeface="Arial" panose="020B0604020202020204" pitchFamily="34" charset="0"/>
              </a:rPr>
              <a:t>If they are unsure, ensure they know about confidential support options, including local domestic abuse services. </a:t>
            </a:r>
          </a:p>
          <a:p>
            <a:endParaRPr lang="en-GB" sz="1250">
              <a:solidFill>
                <a:srgbClr val="002060"/>
              </a:solidFill>
              <a:latin typeface="Arial" panose="020B0604020202020204" pitchFamily="34" charset="0"/>
              <a:cs typeface="Arial" panose="020B0604020202020204" pitchFamily="34" charset="0"/>
            </a:endParaRPr>
          </a:p>
          <a:p>
            <a:r>
              <a:rPr lang="en-GB" sz="1250">
                <a:solidFill>
                  <a:srgbClr val="002060"/>
                </a:solidFill>
                <a:latin typeface="Arial" panose="020B0604020202020204" pitchFamily="34" charset="0"/>
                <a:cs typeface="Arial" panose="020B0604020202020204" pitchFamily="34" charset="0"/>
              </a:rPr>
              <a:t>Victims may feel confused, have memory gaps, or be unsure how to describe what happened. They do not need proof, certainty or a clear account to seek help or be taken seriously.</a:t>
            </a:r>
          </a:p>
          <a:p>
            <a:endParaRPr lang="en-GB" sz="1250">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Rape Crisis England and Wales: 0808 500 2222</a:t>
            </a: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National Domestic Abuse Helpline: 0808 2000 247</a:t>
            </a:r>
          </a:p>
          <a:p>
            <a:endParaRPr lang="en-GB" sz="1250">
              <a:solidFill>
                <a:srgbClr val="002060"/>
              </a:solidFill>
              <a:latin typeface="Arial" panose="020B0604020202020204" pitchFamily="34" charset="0"/>
              <a:cs typeface="Arial" panose="020B0604020202020204" pitchFamily="34" charset="0"/>
            </a:endParaRPr>
          </a:p>
          <a:p>
            <a:endParaRPr lang="en-GB" sz="1600" b="1">
              <a:solidFill>
                <a:srgbClr val="002060"/>
              </a:solidFill>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8EE29B07-76CE-4044-C2B8-B8F322F1DE2D}"/>
              </a:ext>
            </a:extLst>
          </p:cNvPr>
          <p:cNvSpPr txBox="1"/>
          <p:nvPr/>
        </p:nvSpPr>
        <p:spPr>
          <a:xfrm>
            <a:off x="87797" y="2204942"/>
            <a:ext cx="4968867" cy="3524042"/>
          </a:xfrm>
          <a:prstGeom prst="rect">
            <a:avLst/>
          </a:prstGeom>
          <a:noFill/>
        </p:spPr>
        <p:txBody>
          <a:bodyPr wrap="square" rtlCol="0">
            <a:spAutoFit/>
          </a:bodyPr>
          <a:lstStyle/>
          <a:p>
            <a:r>
              <a:rPr lang="en-GB" sz="1600" b="1">
                <a:solidFill>
                  <a:srgbClr val="002060"/>
                </a:solidFill>
                <a:latin typeface="Arial" panose="020B0604020202020204" pitchFamily="34" charset="0"/>
                <a:cs typeface="Arial" panose="020B0604020202020204" pitchFamily="34" charset="0"/>
              </a:rPr>
              <a:t>8. Key messages from Police</a:t>
            </a:r>
          </a:p>
          <a:p>
            <a:endParaRPr lang="en-GB" sz="1050" b="1">
              <a:solidFill>
                <a:srgbClr val="00206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If something sexual happened without consent, it is a criminal offence.</a:t>
            </a: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Consent means having the freedom and capacity to choose. If someone was asleep, unconscious, affected by alcohol or drugs, or not fully aware, they could not consent.</a:t>
            </a: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Sexual assault or rape can involve partners, ex-partners, trusted people, strangers, or more than one person.</a:t>
            </a: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The person will not be judged for trusting someone or for the situation they were in.</a:t>
            </a: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They can speak confidentially to support services without involving the police.</a:t>
            </a:r>
          </a:p>
          <a:p>
            <a:pPr marL="285750" indent="-285750">
              <a:buFont typeface="Arial" panose="020B0604020202020204" pitchFamily="34" charset="0"/>
              <a:buChar char="•"/>
            </a:pPr>
            <a:r>
              <a:rPr lang="en-GB" sz="1250">
                <a:solidFill>
                  <a:srgbClr val="002060"/>
                </a:solidFill>
                <a:latin typeface="Arial" panose="020B0604020202020204" pitchFamily="34" charset="0"/>
                <a:cs typeface="Arial" panose="020B0604020202020204" pitchFamily="34" charset="0"/>
              </a:rPr>
              <a:t>If they report to police, specially trained officers should listen, take them seriously, focus on what may have been done to them, and involve them in decisions.</a:t>
            </a:r>
          </a:p>
          <a:p>
            <a:endParaRPr lang="en-GB" sz="1600" b="1">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428769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0544CEDD66FF45A4C30C02F5D9BCD8" ma:contentTypeVersion="20" ma:contentTypeDescription="Create a new document." ma:contentTypeScope="" ma:versionID="3fc8e4a3067e26f82bc9ada8918b2e99">
  <xsd:schema xmlns:xsd="http://www.w3.org/2001/XMLSchema" xmlns:xs="http://www.w3.org/2001/XMLSchema" xmlns:p="http://schemas.microsoft.com/office/2006/metadata/properties" xmlns:ns2="71ce49bb-cf0a-4122-9119-2fd8f82facb0" xmlns:ns3="0ba1dc7b-d825-410b-8076-85f10e5c34b6" targetNamespace="http://schemas.microsoft.com/office/2006/metadata/properties" ma:root="true" ma:fieldsID="30b0e6c62c7e5d2a57bba4f4c20e15f8" ns2:_="" ns3:_="">
    <xsd:import namespace="71ce49bb-cf0a-4122-9119-2fd8f82facb0"/>
    <xsd:import namespace="0ba1dc7b-d825-410b-8076-85f10e5c34b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ce49bb-cf0a-4122-9119-2fd8f82fac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8547526-a6f0-4707-a276-51d9665081d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ba1dc7b-d825-410b-8076-85f10e5c34b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9119aa69-a426-41ff-a90b-989f60903a80}" ma:internalName="TaxCatchAll" ma:showField="CatchAllData" ma:web="0ba1dc7b-d825-410b-8076-85f10e5c34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71ce49bb-cf0a-4122-9119-2fd8f82facb0">
      <Terms xmlns="http://schemas.microsoft.com/office/infopath/2007/PartnerControls"/>
    </lcf76f155ced4ddcb4097134ff3c332f>
    <TaxCatchAll xmlns="0ba1dc7b-d825-410b-8076-85f10e5c34b6" xsi:nil="true"/>
  </documentManagement>
</p:properties>
</file>

<file path=customXml/itemProps1.xml><?xml version="1.0" encoding="utf-8"?>
<ds:datastoreItem xmlns:ds="http://schemas.openxmlformats.org/officeDocument/2006/customXml" ds:itemID="{36C601DA-C711-4C17-BA0E-EF18F3E5501F}">
  <ds:schemaRefs>
    <ds:schemaRef ds:uri="http://schemas.microsoft.com/sharepoint/v3/contenttype/forms"/>
  </ds:schemaRefs>
</ds:datastoreItem>
</file>

<file path=customXml/itemProps2.xml><?xml version="1.0" encoding="utf-8"?>
<ds:datastoreItem xmlns:ds="http://schemas.openxmlformats.org/officeDocument/2006/customXml" ds:itemID="{1CB62537-2F43-4638-A6AA-74DE2F482909}">
  <ds:schemaRefs>
    <ds:schemaRef ds:uri="0ba1dc7b-d825-410b-8076-85f10e5c34b6"/>
    <ds:schemaRef ds:uri="71ce49bb-cf0a-4122-9119-2fd8f82facb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46E2D25-D9D3-4CE3-AD57-53DB797AD1DF}">
  <ds:schemaRefs>
    <ds:schemaRef ds:uri="0ba1dc7b-d825-410b-8076-85f10e5c34b6"/>
    <ds:schemaRef ds:uri="71ce49bb-cf0a-4122-9119-2fd8f82facb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Hall.Salter</dc:creator>
  <cp:revision>1</cp:revision>
  <dcterms:created xsi:type="dcterms:W3CDTF">2021-06-18T13:41:22Z</dcterms:created>
  <dcterms:modified xsi:type="dcterms:W3CDTF">2026-08-18T07:20:04Z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0x010100AC0544CEDD66FF45A4C30C02F5D9BCD8</vt:lpwstr>
  </property>
  <property fmtid="{D5CDD505-2E9C-101B-9397-08002B2CF9AE}" pid="3" name="MediaServiceImageTags">
    <vt:lpwstr/>
  </property>
</Properties>
</file>